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aira Medium"/>
      <p:regular r:id="rId14"/>
    </p:embeddedFont>
    <p:embeddedFont>
      <p:font typeface="Saira Medium"/>
      <p:regular r:id="rId15"/>
    </p:embeddedFont>
    <p:embeddedFont>
      <p:font typeface="Saira Medium"/>
      <p:regular r:id="rId16"/>
    </p:embeddedFont>
    <p:embeddedFont>
      <p:font typeface="Saira Medium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5973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WishWatch List Web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  FXT GroepsWerk 2025. This overview covers design, roles, architecture, and future plans.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8541"/>
            <a:ext cx="737401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Team Roles and Collaboration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3790" y="4565094"/>
            <a:ext cx="6413778" cy="1287066"/>
          </a:xfrm>
          <a:prstGeom prst="roundRect">
            <a:avLst>
              <a:gd name="adj" fmla="val 1506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2034" y="480333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Timothy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32034" y="5269111"/>
            <a:ext cx="593729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Responsible for UI design and security implementation.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952" y="4565094"/>
            <a:ext cx="6413778" cy="1287066"/>
          </a:xfrm>
          <a:prstGeom prst="roundRect">
            <a:avLst>
              <a:gd name="adj" fmla="val 1506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1196" y="480333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Xander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61196" y="5269111"/>
            <a:ext cx="593729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Handled DataLayer, object modeling, and slide creation.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93790" y="6067544"/>
            <a:ext cx="6413778" cy="1287066"/>
          </a:xfrm>
          <a:prstGeom prst="roundRect">
            <a:avLst>
              <a:gd name="adj" fmla="val 1506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2034" y="630578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Felix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32034" y="6771561"/>
            <a:ext cx="593729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Developed logic, API integration, and contributed to security.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952" y="6067544"/>
            <a:ext cx="6413778" cy="1287066"/>
          </a:xfrm>
          <a:prstGeom prst="roundRect">
            <a:avLst>
              <a:gd name="adj" fmla="val 1506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61196" y="630578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Teamwork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61196" y="6771561"/>
            <a:ext cx="593729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task division and code reviews improved quality.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58206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Architecture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UI Layer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Manages all user inputs and interactions.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Logic Layer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Encapsulates business rules and calculations.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 Layer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SQL database interactions efficiently.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separation enhances maintainability and testing practices.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63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Technologies Used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22527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01906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ASP.NET Core MVC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86381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Robust framework for scalable web apps.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093" y="222527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07093" y="30190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SQL 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07093" y="350948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Reliable data storage and queries.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0395" y="222527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20395" y="30190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Git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20395" y="350948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Version control for collaboration.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043249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93790" y="583703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93790" y="632745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Responsive UI styling toolkit.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9284"/>
            <a:ext cx="73349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Why Dependency Injection?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0160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Reduced Coupling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6280190" y="390215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17306" y="39800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Improved Testability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017306" y="4943951"/>
            <a:ext cx="32993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Centralized Management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6280190" y="583001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907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Scalable Architecture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5491"/>
            <a:ext cx="57769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secure user authentication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role-based access control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filter and search capabilities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 UI with smooth animations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 media previews inline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 export and sharing of lists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7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responsiveness across devices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70656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Conclusion and Takeaways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560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03973" y="1995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Flexible Architecture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2486025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Designed for scalability and maintainability.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75742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644134" y="3075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Clear Team Roles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356616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Task division drove focused progress.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5587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984415" y="4155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Modern Tools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464629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Utilized robust .NET technologies and tools.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36012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24695" y="52360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Ready for Growth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324695" y="572643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Planned features ensure future adaptability.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16147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84415" y="6316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Thank You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84415" y="68065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Appreciate your attention and interest.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2025-06-04T07:56:33Z</dcterms:created>
  <dcterms:modified xsi:type="dcterms:W3CDTF">2025-06-04T07:56:33Z</dcterms:modified>
</cp:coreProperties>
</file>